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.jpe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58" y="4801572"/>
            <a:ext cx="2802194" cy="1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CRS Online - EAD Place">
            <a:extLst>
              <a:ext uri="{FF2B5EF4-FFF2-40B4-BE49-F238E27FC236}">
                <a16:creationId xmlns:a16="http://schemas.microsoft.com/office/drawing/2014/main" id="{DAF2263D-D149-41B3-A934-EBA204E2D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</TotalTime>
  <Words>1007</Words>
  <Application>Microsoft Office PowerPoint</Application>
  <PresentationFormat>Widescreen</PresentationFormat>
  <Paragraphs>207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92</cp:revision>
  <dcterms:created xsi:type="dcterms:W3CDTF">2020-10-25T10:14:05Z</dcterms:created>
  <dcterms:modified xsi:type="dcterms:W3CDTF">2020-11-15T17:46:10Z</dcterms:modified>
</cp:coreProperties>
</file>